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sldIdLst>
    <p:sldId id="260" r:id="rId2"/>
  </p:sldIdLst>
  <p:sldSz cx="10691813" cy="7559675"/>
  <p:notesSz cx="7099300" cy="10234613"/>
  <p:defaultTextStyle>
    <a:defPPr>
      <a:defRPr lang="en-US"/>
    </a:defPPr>
    <a:lvl1pPr marL="0" algn="l" defTabSz="521437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0" autoAdjust="0"/>
    <p:restoredTop sz="94660"/>
  </p:normalViewPr>
  <p:slideViewPr>
    <p:cSldViewPr snapToGrid="0">
      <p:cViewPr>
        <p:scale>
          <a:sx n="86" d="100"/>
          <a:sy n="86" d="100"/>
        </p:scale>
        <p:origin x="-456" y="-228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95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0FE5A16-6558-4F1D-861D-22B10BE7B193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1279525"/>
            <a:ext cx="48831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7E1807D-9B39-4F0C-89D2-53798771FE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618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xmlns="" id="{EB16D7DE-9841-43D3-8A2E-31116A7CC8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6483" y="-235323"/>
            <a:ext cx="4844624" cy="47500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3713" y="3759567"/>
            <a:ext cx="7854033" cy="867975"/>
          </a:xfrm>
        </p:spPr>
        <p:txBody>
          <a:bodyPr anchor="b">
            <a:noAutofit/>
          </a:bodyPr>
          <a:lstStyle>
            <a:lvl1pPr algn="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68484" y="4921036"/>
            <a:ext cx="6689262" cy="542284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xmlns="" id="{EB144ECD-EE41-4F97-B877-3C7E06D454C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271" y="6590401"/>
            <a:ext cx="3435479" cy="657474"/>
          </a:xfrm>
          <a:prstGeom prst="rect">
            <a:avLst/>
          </a:prstGeom>
        </p:spPr>
      </p:pic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xmlns="" id="{6B96F948-EA9A-4233-A9CB-12236525946F}"/>
              </a:ext>
            </a:extLst>
          </p:cNvPr>
          <p:cNvCxnSpPr/>
          <p:nvPr userDrawn="1"/>
        </p:nvCxnSpPr>
        <p:spPr>
          <a:xfrm>
            <a:off x="0" y="4717857"/>
            <a:ext cx="10691813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プレースホルダー 12">
            <a:extLst>
              <a:ext uri="{FF2B5EF4-FFF2-40B4-BE49-F238E27FC236}">
                <a16:creationId xmlns:a16="http://schemas.microsoft.com/office/drawing/2014/main" xmlns="" id="{340E06FD-AA55-4CC0-B8E1-F890E44D53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2221" y="5795543"/>
            <a:ext cx="3775525" cy="380547"/>
          </a:xfrm>
        </p:spPr>
        <p:txBody>
          <a:bodyPr>
            <a:normAutofit/>
          </a:bodyPr>
          <a:lstStyle>
            <a:lvl1pPr marL="0" indent="0" algn="r"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en-US" altLang="ja-JP" dirty="0"/>
              <a:t>2017</a:t>
            </a:r>
            <a:r>
              <a:rPr kumimoji="1" lang="ja-JP" altLang="en-US" dirty="0"/>
              <a:t>年○○月○○日</a:t>
            </a:r>
          </a:p>
        </p:txBody>
      </p:sp>
    </p:spTree>
    <p:extLst>
      <p:ext uri="{BB962C8B-B14F-4D97-AF65-F5344CB8AC3E}">
        <p14:creationId xmlns:p14="http://schemas.microsoft.com/office/powerpoint/2010/main" val="350797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xmlns="" id="{09E76C20-0BBC-4BAC-A6CD-9F95E2766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795" y="4150797"/>
            <a:ext cx="7181348" cy="436565"/>
          </a:xfrm>
        </p:spPr>
        <p:txBody>
          <a:bodyPr>
            <a:no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xmlns="" id="{8BECE0F4-A1E8-4AC8-9ACE-8249FA604DF5}"/>
              </a:ext>
            </a:extLst>
          </p:cNvPr>
          <p:cNvCxnSpPr/>
          <p:nvPr userDrawn="1"/>
        </p:nvCxnSpPr>
        <p:spPr>
          <a:xfrm>
            <a:off x="0" y="4717857"/>
            <a:ext cx="10691813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>
            <a:extLst>
              <a:ext uri="{FF2B5EF4-FFF2-40B4-BE49-F238E27FC236}">
                <a16:creationId xmlns:a16="http://schemas.microsoft.com/office/drawing/2014/main" xmlns="" id="{38F009F7-ED5E-4E83-9329-95071A8092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226" y="-97392"/>
            <a:ext cx="4844624" cy="4750002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xmlns="" id="{5855266B-33D7-4BEF-8C3B-9C8116B947F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271" y="6590401"/>
            <a:ext cx="3435479" cy="65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7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xmlns="" id="{3FAC54D7-87F0-41CD-9FDB-19DEB7DA07B2}"/>
              </a:ext>
            </a:extLst>
          </p:cNvPr>
          <p:cNvSpPr/>
          <p:nvPr userDrawn="1"/>
        </p:nvSpPr>
        <p:spPr>
          <a:xfrm>
            <a:off x="0" y="6846849"/>
            <a:ext cx="10691813" cy="7128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67" y="257544"/>
            <a:ext cx="6748484" cy="475414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14" y="1016830"/>
            <a:ext cx="9888482" cy="567733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19DE1316-8EB1-4AF9-8646-B9AABFD77A84}" type="datetime1">
              <a:rPr kumimoji="1" lang="ja-JP" altLang="en-US" smtClean="0"/>
              <a:pPr/>
              <a:t>2017/8/4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Copyright 2017 ITC-Pro Tokyo. All rights reserved.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D89EBE43-083B-441B-AC99-7674194447A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Line 5">
            <a:extLst>
              <a:ext uri="{FF2B5EF4-FFF2-40B4-BE49-F238E27FC236}">
                <a16:creationId xmlns:a16="http://schemas.microsoft.com/office/drawing/2014/main" xmlns="" id="{FCED9EDF-FFC9-4296-97DD-F2B4C99C2B97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771309"/>
            <a:ext cx="10691813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 sz="180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xmlns="" id="{14636509-D1FE-49AC-9808-288877AD36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480" y="1236123"/>
            <a:ext cx="5334000" cy="52387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xmlns="" id="{3CA2C78C-8CEE-4E47-8EA8-086D857FCDB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956" y="164535"/>
            <a:ext cx="2908040" cy="55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47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xmlns="" id="{3FAC54D7-87F0-41CD-9FDB-19DEB7DA07B2}"/>
              </a:ext>
            </a:extLst>
          </p:cNvPr>
          <p:cNvSpPr/>
          <p:nvPr userDrawn="1"/>
        </p:nvSpPr>
        <p:spPr>
          <a:xfrm>
            <a:off x="0" y="6846849"/>
            <a:ext cx="10691813" cy="7128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1667" y="257544"/>
            <a:ext cx="4551334" cy="475414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氏名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19DE1316-8EB1-4AF9-8646-B9AABFD77A84}" type="datetime1">
              <a:rPr kumimoji="1" lang="ja-JP" altLang="en-US" smtClean="0"/>
              <a:pPr/>
              <a:t>2017/8/4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Copyright 2017 ITC-Pro Tokyo. All rights reserved.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D89EBE43-083B-441B-AC99-7674194447A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Line 5">
            <a:extLst>
              <a:ext uri="{FF2B5EF4-FFF2-40B4-BE49-F238E27FC236}">
                <a16:creationId xmlns:a16="http://schemas.microsoft.com/office/drawing/2014/main" xmlns="" id="{FCED9EDF-FFC9-4296-97DD-F2B4C99C2B97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771309"/>
            <a:ext cx="10691813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 sz="180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xmlns="" id="{14636509-D1FE-49AC-9808-288877AD36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520" y="1189704"/>
            <a:ext cx="5334000" cy="52387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xmlns="" id="{3CA2C78C-8CEE-4E47-8EA8-086D857FCDB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956" y="164535"/>
            <a:ext cx="2908040" cy="556534"/>
          </a:xfrm>
          <a:prstGeom prst="rect">
            <a:avLst/>
          </a:prstGeom>
        </p:spPr>
      </p:pic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xmlns="" id="{54DD11CA-528D-4919-912D-094DBFDE37FE}"/>
              </a:ext>
            </a:extLst>
          </p:cNvPr>
          <p:cNvSpPr/>
          <p:nvPr userDrawn="1"/>
        </p:nvSpPr>
        <p:spPr>
          <a:xfrm>
            <a:off x="401666" y="4321905"/>
            <a:ext cx="9587671" cy="2348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89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1666" y="402484"/>
            <a:ext cx="9888482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1666" y="2012414"/>
            <a:ext cx="9888482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1666" y="700450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10AC8B8-477D-41F8-9EEC-D079A32640E5}" type="datetime1">
              <a:rPr kumimoji="1" lang="ja-JP" altLang="en-US" smtClean="0"/>
              <a:pPr/>
              <a:t>2017/8/4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450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kumimoji="1" lang="en-US" altLang="ja-JP" dirty="0"/>
              <a:t>Copyright 2017 ITC-Pro Tokyo. All rights reserved.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4489" y="700450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89EBE43-083B-441B-AC99-7674194447A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53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5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xmlns="" id="{F730247F-F711-4590-BA84-2D466A17E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お名前 </a:t>
            </a:r>
            <a:r>
              <a:rPr kumimoji="1" lang="en-US" altLang="ja-JP" sz="2000" dirty="0" smtClean="0"/>
              <a:t>(</a:t>
            </a:r>
            <a:r>
              <a:rPr kumimoji="1" lang="ja-JP" altLang="en-US" sz="2000" dirty="0" smtClean="0"/>
              <a:t>会社名</a:t>
            </a:r>
            <a:r>
              <a:rPr kumimoji="1" lang="en-US" altLang="ja-JP" sz="2000" dirty="0" smtClean="0"/>
              <a:t>)</a:t>
            </a:r>
            <a:endParaRPr kumimoji="1" lang="ja-JP" altLang="en-US" sz="20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3250192-FA98-4485-BA53-5E014B41D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E1316-8EB1-4AF9-8646-B9AABFD77A84}" type="datetime1">
              <a:rPr kumimoji="1" lang="ja-JP" altLang="en-US" smtClean="0"/>
              <a:pPr/>
              <a:t>2017/8/4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080F7E2-51F4-4B83-BA2B-BA6FF397C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2017 ITC-Pro Tokyo. All rights reserved.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92E3F69F-1D9B-4A5C-8F2A-5E129513A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EBE43-083B-441B-AC99-7674194447A4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33A2B022-A25E-4B30-A41E-9EA43CBA932C}"/>
              </a:ext>
            </a:extLst>
          </p:cNvPr>
          <p:cNvSpPr/>
          <p:nvPr/>
        </p:nvSpPr>
        <p:spPr>
          <a:xfrm>
            <a:off x="8738524" y="1044919"/>
            <a:ext cx="1656184" cy="16561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Picture 4" descr="Atsushi Kojimaさんのプロフィール写真">
            <a:extLst>
              <a:ext uri="{FF2B5EF4-FFF2-40B4-BE49-F238E27FC236}">
                <a16:creationId xmlns:a16="http://schemas.microsoft.com/office/drawing/2014/main" xmlns="" id="{DA27800C-5D24-4BED-BDF3-BED7DA0B5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4616" y="1111010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xmlns="" id="{EA233131-1543-4B37-A82B-A2897C8FEDEF}"/>
              </a:ext>
            </a:extLst>
          </p:cNvPr>
          <p:cNvSpPr/>
          <p:nvPr/>
        </p:nvSpPr>
        <p:spPr>
          <a:xfrm>
            <a:off x="8904515" y="1338942"/>
            <a:ext cx="1328056" cy="1164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お写真</a:t>
            </a:r>
            <a:endParaRPr kumimoji="1" lang="en-US" altLang="ja-JP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または</a:t>
            </a:r>
            <a:endParaRPr lang="en-US" altLang="ja-JP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企業ロゴ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xmlns="" id="{8F181743-5599-4BFC-A996-42F84C69AAD7}"/>
              </a:ext>
            </a:extLst>
          </p:cNvPr>
          <p:cNvSpPr/>
          <p:nvPr/>
        </p:nvSpPr>
        <p:spPr>
          <a:xfrm>
            <a:off x="4687683" y="257544"/>
            <a:ext cx="2462467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ITC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会員・連携会員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xmlns="" id="{4EF9384D-3BDC-42DA-B1BA-9AE296C82482}"/>
              </a:ext>
            </a:extLst>
          </p:cNvPr>
          <p:cNvSpPr/>
          <p:nvPr/>
        </p:nvSpPr>
        <p:spPr>
          <a:xfrm>
            <a:off x="4472880" y="611461"/>
            <a:ext cx="4039749" cy="444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>
                <a:solidFill>
                  <a:srgbClr val="FF0000"/>
                </a:solidFill>
              </a:rPr>
              <a:t>※</a:t>
            </a:r>
            <a:r>
              <a:rPr kumimoji="1" lang="ja-JP" altLang="en-US" sz="1400" dirty="0">
                <a:solidFill>
                  <a:srgbClr val="FF0000"/>
                </a:solidFill>
              </a:rPr>
              <a:t>入会申込時の希望会員種別を残してください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xmlns="" id="{5B210459-F71B-45A9-AB15-37E582F3ECD3}"/>
              </a:ext>
            </a:extLst>
          </p:cNvPr>
          <p:cNvSpPr/>
          <p:nvPr/>
        </p:nvSpPr>
        <p:spPr>
          <a:xfrm>
            <a:off x="401665" y="1924471"/>
            <a:ext cx="8110963" cy="151399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プロフィール</a:t>
            </a:r>
            <a:r>
              <a:rPr kumimoji="1"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xmlns="" id="{347E931F-19F4-48AD-8A13-5250F51CD80C}"/>
              </a:ext>
            </a:extLst>
          </p:cNvPr>
          <p:cNvSpPr/>
          <p:nvPr/>
        </p:nvSpPr>
        <p:spPr>
          <a:xfrm>
            <a:off x="390649" y="1020810"/>
            <a:ext cx="8110963" cy="6889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タイトル</a:t>
            </a:r>
            <a:endParaRPr kumimoji="1" lang="ja-JP" altLang="en-US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xmlns="" id="{3F62661F-4FE0-4E79-8A79-E1C3396BC77B}"/>
              </a:ext>
            </a:extLst>
          </p:cNvPr>
          <p:cNvSpPr/>
          <p:nvPr/>
        </p:nvSpPr>
        <p:spPr>
          <a:xfrm>
            <a:off x="2449765" y="1178901"/>
            <a:ext cx="6679199" cy="444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>
                <a:solidFill>
                  <a:srgbClr val="FF0000"/>
                </a:solidFill>
              </a:rPr>
              <a:t>※</a:t>
            </a:r>
            <a:r>
              <a:rPr kumimoji="1" lang="ja-JP" altLang="en-US" sz="1400" dirty="0">
                <a:solidFill>
                  <a:srgbClr val="FF0000"/>
                </a:solidFill>
              </a:rPr>
              <a:t>あなた（御社）を１言で表すキャッチフレーズを記載ください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xmlns="" id="{EC704EA6-C47A-42A6-8F3B-A596CA0EA189}"/>
              </a:ext>
            </a:extLst>
          </p:cNvPr>
          <p:cNvSpPr/>
          <p:nvPr/>
        </p:nvSpPr>
        <p:spPr>
          <a:xfrm>
            <a:off x="637666" y="2408829"/>
            <a:ext cx="5654277" cy="444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>
                <a:solidFill>
                  <a:srgbClr val="FF0000"/>
                </a:solidFill>
              </a:rPr>
              <a:t>※200</a:t>
            </a:r>
            <a:r>
              <a:rPr kumimoji="1" lang="ja-JP" altLang="en-US" sz="1400" dirty="0">
                <a:solidFill>
                  <a:srgbClr val="FF0000"/>
                </a:solidFill>
              </a:rPr>
              <a:t>文字程度で、</a:t>
            </a:r>
            <a:r>
              <a:rPr lang="ja-JP" altLang="en-US" sz="1400" dirty="0">
                <a:solidFill>
                  <a:srgbClr val="FF0000"/>
                </a:solidFill>
              </a:rPr>
              <a:t>ご専門（得意）分野、支援スタイル、</a:t>
            </a:r>
            <a:endParaRPr lang="en-US" altLang="ja-JP" sz="1400" dirty="0">
              <a:solidFill>
                <a:srgbClr val="FF0000"/>
              </a:solidFill>
            </a:endParaRPr>
          </a:p>
          <a:p>
            <a:r>
              <a:rPr lang="ja-JP" altLang="en-US" sz="1400" dirty="0">
                <a:solidFill>
                  <a:srgbClr val="FF0000"/>
                </a:solidFill>
              </a:rPr>
              <a:t>個人・会社（団体）紹介等　記載ください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xmlns="" id="{A76AC123-1086-41B5-801A-CC851CC0B788}"/>
              </a:ext>
            </a:extLst>
          </p:cNvPr>
          <p:cNvSpPr/>
          <p:nvPr/>
        </p:nvSpPr>
        <p:spPr>
          <a:xfrm>
            <a:off x="401665" y="3480996"/>
            <a:ext cx="10021113" cy="345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▼以降は、</a:t>
            </a:r>
            <a:r>
              <a:rPr lang="en-US" altLang="ja-JP" sz="1400" dirty="0">
                <a:solidFill>
                  <a:srgbClr val="FF0000"/>
                </a:solidFill>
              </a:rPr>
              <a:t>ITC-Pro</a:t>
            </a:r>
            <a:r>
              <a:rPr lang="ja-JP" altLang="en-US" sz="1400" dirty="0">
                <a:solidFill>
                  <a:srgbClr val="FF0000"/>
                </a:solidFill>
              </a:rPr>
              <a:t>東京を通じてやりたいビジネスや連携して行いたい事など、図なども含め自由に記載ください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xmlns="" id="{E237F2F3-61EF-4C77-A8D7-E8D323B98D7E}"/>
              </a:ext>
            </a:extLst>
          </p:cNvPr>
          <p:cNvSpPr/>
          <p:nvPr/>
        </p:nvSpPr>
        <p:spPr>
          <a:xfrm>
            <a:off x="401665" y="3826524"/>
            <a:ext cx="9926951" cy="284641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5800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2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algn="l"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ITC-Proテンプレート.pptx" id="{49D56396-46C9-4925-B359-E156D1AA765A}" vid="{66255493-2AC3-4FFC-BD5A-FBDF8A630E7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ITC-Pro</Template>
  <TotalTime>5</TotalTime>
  <Words>104</Words>
  <Application>Microsoft Office PowerPoint</Application>
  <PresentationFormat>ユーザー設定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お名前 (会社名)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桒原篤史</dc:creator>
  <cp:lastModifiedBy>Mochimatsu</cp:lastModifiedBy>
  <cp:revision>4</cp:revision>
  <dcterms:created xsi:type="dcterms:W3CDTF">2017-08-03T05:24:13Z</dcterms:created>
  <dcterms:modified xsi:type="dcterms:W3CDTF">2017-08-04T03:44:11Z</dcterms:modified>
</cp:coreProperties>
</file>